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7019925" cy="10080625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3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95" y="1649770"/>
            <a:ext cx="5966936" cy="3509551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491" y="5294662"/>
            <a:ext cx="5264944" cy="2433817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5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3634" y="536700"/>
            <a:ext cx="1513671" cy="85428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20" y="536700"/>
            <a:ext cx="4453265" cy="854286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6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02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4" y="2513159"/>
            <a:ext cx="6054685" cy="4193259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64" y="6746088"/>
            <a:ext cx="6054685" cy="2205136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/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6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20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3837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6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536702"/>
            <a:ext cx="6054685" cy="194845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35" y="2471154"/>
            <a:ext cx="2969757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535" y="3682228"/>
            <a:ext cx="2969757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3838" y="2471154"/>
            <a:ext cx="2984382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3838" y="3682228"/>
            <a:ext cx="2984382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4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80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13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2" y="1451426"/>
            <a:ext cx="3553837" cy="716377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4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4382" y="1451426"/>
            <a:ext cx="3553837" cy="7163777"/>
          </a:xfrm>
        </p:spPr>
        <p:txBody>
          <a:bodyPr anchor="t"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80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20" y="536702"/>
            <a:ext cx="6054685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20" y="2683500"/>
            <a:ext cx="6054685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20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13594-8944-4A4C-849B-4D956FEED65A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350" y="9343248"/>
            <a:ext cx="236922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7822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D235C-C262-421F-992E-FF04ADF87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50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9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2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8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2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8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5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85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2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74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20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49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65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58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6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76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25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0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9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20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11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89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6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63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79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14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4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42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5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4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03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92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21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84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40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02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482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9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61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1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25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7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6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43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0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0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82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5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996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4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2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8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9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95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9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7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8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31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11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731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3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七期-水印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" y="-1"/>
            <a:ext cx="7021433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15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自定义</PresentationFormat>
  <Paragraphs>0</Paragraphs>
  <Slides>68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74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LYM</dc:creator>
  <cp:lastModifiedBy>LYM</cp:lastModifiedBy>
  <cp:revision>1</cp:revision>
  <dcterms:created xsi:type="dcterms:W3CDTF">2020-04-14T10:55:10Z</dcterms:created>
  <dcterms:modified xsi:type="dcterms:W3CDTF">2020-04-14T10:56:32Z</dcterms:modified>
</cp:coreProperties>
</file>