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</p:sldIdLst>
  <p:sldSz cx="7019925" cy="10080625"/>
  <p:notesSz cx="6858000" cy="9144000"/>
  <p:photoAlbum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23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6495" y="1649770"/>
            <a:ext cx="5966936" cy="3509551"/>
          </a:xfrm>
        </p:spPr>
        <p:txBody>
          <a:bodyPr anchor="b"/>
          <a:lstStyle>
            <a:lvl1pPr algn="ctr">
              <a:defRPr sz="4606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491" y="5294662"/>
            <a:ext cx="5264944" cy="2433817"/>
          </a:xfrm>
        </p:spPr>
        <p:txBody>
          <a:bodyPr/>
          <a:lstStyle>
            <a:lvl1pPr marL="0" indent="0" algn="ctr">
              <a:buNone/>
              <a:defRPr sz="1842"/>
            </a:lvl1pPr>
            <a:lvl2pPr marL="350992" indent="0" algn="ctr">
              <a:buNone/>
              <a:defRPr sz="1535"/>
            </a:lvl2pPr>
            <a:lvl3pPr marL="701985" indent="0" algn="ctr">
              <a:buNone/>
              <a:defRPr sz="1382"/>
            </a:lvl3pPr>
            <a:lvl4pPr marL="1052977" indent="0" algn="ctr">
              <a:buNone/>
              <a:defRPr sz="1228"/>
            </a:lvl4pPr>
            <a:lvl5pPr marL="1403970" indent="0" algn="ctr">
              <a:buNone/>
              <a:defRPr sz="1228"/>
            </a:lvl5pPr>
            <a:lvl6pPr marL="1754962" indent="0" algn="ctr">
              <a:buNone/>
              <a:defRPr sz="1228"/>
            </a:lvl6pPr>
            <a:lvl7pPr marL="2105955" indent="0" algn="ctr">
              <a:buNone/>
              <a:defRPr sz="1228"/>
            </a:lvl7pPr>
            <a:lvl8pPr marL="2456947" indent="0" algn="ctr">
              <a:buNone/>
              <a:defRPr sz="1228"/>
            </a:lvl8pPr>
            <a:lvl9pPr marL="2807940" indent="0" algn="ctr">
              <a:buNone/>
              <a:defRPr sz="1228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74B8-4455-475F-BE1B-614063E1CD09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EBC6-1232-469D-8296-885392E5FB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31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74B8-4455-475F-BE1B-614063E1CD09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EBC6-1232-469D-8296-885392E5FB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639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23634" y="536700"/>
            <a:ext cx="1513671" cy="854286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2620" y="536700"/>
            <a:ext cx="4453265" cy="8542864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74B8-4455-475F-BE1B-614063E1CD09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EBC6-1232-469D-8296-885392E5FB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844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74B8-4455-475F-BE1B-614063E1CD09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EBC6-1232-469D-8296-885392E5FB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6683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64" y="2513159"/>
            <a:ext cx="6054685" cy="4193259"/>
          </a:xfrm>
        </p:spPr>
        <p:txBody>
          <a:bodyPr anchor="b"/>
          <a:lstStyle>
            <a:lvl1pPr>
              <a:defRPr sz="4606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964" y="6746088"/>
            <a:ext cx="6054685" cy="2205136"/>
          </a:xfrm>
        </p:spPr>
        <p:txBody>
          <a:bodyPr/>
          <a:lstStyle>
            <a:lvl1pPr marL="0" indent="0">
              <a:buNone/>
              <a:defRPr sz="1842">
                <a:solidFill>
                  <a:schemeClr val="tx1"/>
                </a:solidFill>
              </a:defRPr>
            </a:lvl1pPr>
            <a:lvl2pPr marL="350992" indent="0">
              <a:buNone/>
              <a:defRPr sz="1535">
                <a:solidFill>
                  <a:schemeClr val="tx1">
                    <a:tint val="75000"/>
                  </a:schemeClr>
                </a:solidFill>
              </a:defRPr>
            </a:lvl2pPr>
            <a:lvl3pPr marL="7019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3pPr>
            <a:lvl4pPr marL="105297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4pPr>
            <a:lvl5pPr marL="140397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5pPr>
            <a:lvl6pPr marL="1754962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6pPr>
            <a:lvl7pPr marL="2105955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7pPr>
            <a:lvl8pPr marL="245694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8pPr>
            <a:lvl9pPr marL="280794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74B8-4455-475F-BE1B-614063E1CD09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EBC6-1232-469D-8296-885392E5FB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756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620" y="2683500"/>
            <a:ext cx="2983468" cy="639606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53837" y="2683500"/>
            <a:ext cx="2983468" cy="639606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74B8-4455-475F-BE1B-614063E1CD09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EBC6-1232-469D-8296-885392E5FB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177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534" y="536702"/>
            <a:ext cx="6054685" cy="194845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3535" y="2471154"/>
            <a:ext cx="2969757" cy="1211074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535" y="3682228"/>
            <a:ext cx="2969757" cy="5416003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53838" y="2471154"/>
            <a:ext cx="2984382" cy="1211074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53838" y="3682228"/>
            <a:ext cx="2984382" cy="5416003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74B8-4455-475F-BE1B-614063E1CD09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EBC6-1232-469D-8296-885392E5FB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8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74B8-4455-475F-BE1B-614063E1CD09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EBC6-1232-469D-8296-885392E5FB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709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74B8-4455-475F-BE1B-614063E1CD09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EBC6-1232-469D-8296-885392E5FB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324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534" y="672042"/>
            <a:ext cx="2264109" cy="2352146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382" y="1451426"/>
            <a:ext cx="3553837" cy="7163777"/>
          </a:xfrm>
        </p:spPr>
        <p:txBody>
          <a:bodyPr/>
          <a:lstStyle>
            <a:lvl1pPr>
              <a:defRPr sz="2457"/>
            </a:lvl1pPr>
            <a:lvl2pPr>
              <a:defRPr sz="2150"/>
            </a:lvl2pPr>
            <a:lvl3pPr>
              <a:defRPr sz="1842"/>
            </a:lvl3pPr>
            <a:lvl4pPr>
              <a:defRPr sz="1535"/>
            </a:lvl4pPr>
            <a:lvl5pPr>
              <a:defRPr sz="1535"/>
            </a:lvl5pPr>
            <a:lvl6pPr>
              <a:defRPr sz="1535"/>
            </a:lvl6pPr>
            <a:lvl7pPr>
              <a:defRPr sz="1535"/>
            </a:lvl7pPr>
            <a:lvl8pPr>
              <a:defRPr sz="1535"/>
            </a:lvl8pPr>
            <a:lvl9pPr>
              <a:defRPr sz="1535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3534" y="3024188"/>
            <a:ext cx="2264109" cy="5602681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74B8-4455-475F-BE1B-614063E1CD09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EBC6-1232-469D-8296-885392E5FB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565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534" y="672042"/>
            <a:ext cx="2264109" cy="2352146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84382" y="1451426"/>
            <a:ext cx="3553837" cy="7163777"/>
          </a:xfrm>
        </p:spPr>
        <p:txBody>
          <a:bodyPr anchor="t"/>
          <a:lstStyle>
            <a:lvl1pPr marL="0" indent="0">
              <a:buNone/>
              <a:defRPr sz="2457"/>
            </a:lvl1pPr>
            <a:lvl2pPr marL="350992" indent="0">
              <a:buNone/>
              <a:defRPr sz="2150"/>
            </a:lvl2pPr>
            <a:lvl3pPr marL="701985" indent="0">
              <a:buNone/>
              <a:defRPr sz="1842"/>
            </a:lvl3pPr>
            <a:lvl4pPr marL="1052977" indent="0">
              <a:buNone/>
              <a:defRPr sz="1535"/>
            </a:lvl4pPr>
            <a:lvl5pPr marL="1403970" indent="0">
              <a:buNone/>
              <a:defRPr sz="1535"/>
            </a:lvl5pPr>
            <a:lvl6pPr marL="1754962" indent="0">
              <a:buNone/>
              <a:defRPr sz="1535"/>
            </a:lvl6pPr>
            <a:lvl7pPr marL="2105955" indent="0">
              <a:buNone/>
              <a:defRPr sz="1535"/>
            </a:lvl7pPr>
            <a:lvl8pPr marL="2456947" indent="0">
              <a:buNone/>
              <a:defRPr sz="1535"/>
            </a:lvl8pPr>
            <a:lvl9pPr marL="2807940" indent="0">
              <a:buNone/>
              <a:defRPr sz="1535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3534" y="3024188"/>
            <a:ext cx="2264109" cy="5602681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74B8-4455-475F-BE1B-614063E1CD09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EBC6-1232-469D-8296-885392E5FB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624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2620" y="536702"/>
            <a:ext cx="6054685" cy="1948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620" y="2683500"/>
            <a:ext cx="6054685" cy="639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2620" y="9343248"/>
            <a:ext cx="1579483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474B8-4455-475F-BE1B-614063E1CD09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25350" y="9343248"/>
            <a:ext cx="2369225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57822" y="9343248"/>
            <a:ext cx="1579483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5EBC6-1232-469D-8296-885392E5FB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45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01985" rtl="0" eaLnBrk="1" latinLnBrk="0" hangingPunct="1">
        <a:lnSpc>
          <a:spcPct val="90000"/>
        </a:lnSpc>
        <a:spcBef>
          <a:spcPct val="0"/>
        </a:spcBef>
        <a:buNone/>
        <a:defRPr sz="3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496" indent="-175496" algn="l" defTabSz="701985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26489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87748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535" kern="1200">
          <a:solidFill>
            <a:schemeClr val="tx1"/>
          </a:solidFill>
          <a:latin typeface="+mn-lt"/>
          <a:ea typeface="+mn-ea"/>
          <a:cs typeface="+mn-cs"/>
        </a:defRPr>
      </a:lvl3pPr>
      <a:lvl4pPr marL="1228474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57946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930458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28145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632443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98343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1pPr>
      <a:lvl2pPr marL="35099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2pPr>
      <a:lvl3pPr marL="70198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3pPr>
      <a:lvl4pPr marL="105297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40397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75496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10595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45694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80794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" y="-1"/>
            <a:ext cx="7014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16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2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22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04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89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55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71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35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2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66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07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77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36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96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31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8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08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33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29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942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95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853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008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728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38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500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153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593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689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277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119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4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676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344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111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923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28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763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03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56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929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74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43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537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469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410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561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754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971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200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794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324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231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5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08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115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589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36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812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209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663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596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278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090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00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802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830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661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124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589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28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6756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165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756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143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84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328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271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554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975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398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07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页面_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996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自定义</PresentationFormat>
  <Paragraphs>0</Paragraphs>
  <Slides>84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84</vt:i4>
      </vt:variant>
    </vt:vector>
  </HeadingPairs>
  <TitlesOfParts>
    <vt:vector size="90" baseType="lpstr">
      <vt:lpstr>等线</vt:lpstr>
      <vt:lpstr>等线 Light</vt:lpstr>
      <vt:lpstr>Arial</vt:lpstr>
      <vt:lpstr>Calibri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LYM</dc:creator>
  <cp:lastModifiedBy>LYM</cp:lastModifiedBy>
  <cp:revision>1</cp:revision>
  <dcterms:created xsi:type="dcterms:W3CDTF">2020-04-14T11:40:46Z</dcterms:created>
  <dcterms:modified xsi:type="dcterms:W3CDTF">2020-04-14T11:41:08Z</dcterms:modified>
</cp:coreProperties>
</file>