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410" r:id="rId3"/>
    <p:sldId id="411" r:id="rId4"/>
    <p:sldId id="412" r:id="rId5"/>
    <p:sldId id="413" r:id="rId6"/>
    <p:sldId id="414" r:id="rId7"/>
    <p:sldId id="415" r:id="rId8"/>
    <p:sldId id="416" r:id="rId9"/>
    <p:sldId id="417" r:id="rId10"/>
    <p:sldId id="418" r:id="rId11"/>
    <p:sldId id="419" r:id="rId12"/>
    <p:sldId id="420" r:id="rId13"/>
    <p:sldId id="421" r:id="rId14"/>
    <p:sldId id="422" r:id="rId15"/>
    <p:sldId id="423" r:id="rId16"/>
    <p:sldId id="424" r:id="rId17"/>
    <p:sldId id="425" r:id="rId18"/>
    <p:sldId id="426" r:id="rId19"/>
    <p:sldId id="427" r:id="rId20"/>
    <p:sldId id="428" r:id="rId21"/>
    <p:sldId id="429" r:id="rId22"/>
    <p:sldId id="430" r:id="rId23"/>
    <p:sldId id="431" r:id="rId24"/>
    <p:sldId id="432" r:id="rId25"/>
    <p:sldId id="433" r:id="rId26"/>
    <p:sldId id="434" r:id="rId27"/>
    <p:sldId id="435" r:id="rId28"/>
    <p:sldId id="436" r:id="rId29"/>
    <p:sldId id="437" r:id="rId30"/>
    <p:sldId id="438" r:id="rId31"/>
    <p:sldId id="439" r:id="rId32"/>
    <p:sldId id="440" r:id="rId33"/>
    <p:sldId id="441" r:id="rId34"/>
    <p:sldId id="442" r:id="rId35"/>
    <p:sldId id="443" r:id="rId36"/>
    <p:sldId id="444" r:id="rId37"/>
    <p:sldId id="445" r:id="rId38"/>
    <p:sldId id="446" r:id="rId39"/>
    <p:sldId id="447" r:id="rId40"/>
    <p:sldId id="448" r:id="rId41"/>
    <p:sldId id="449" r:id="rId42"/>
    <p:sldId id="450" r:id="rId43"/>
    <p:sldId id="451" r:id="rId44"/>
    <p:sldId id="452" r:id="rId45"/>
    <p:sldId id="453" r:id="rId46"/>
    <p:sldId id="454" r:id="rId47"/>
    <p:sldId id="455" r:id="rId48"/>
    <p:sldId id="456" r:id="rId49"/>
    <p:sldId id="457" r:id="rId50"/>
    <p:sldId id="458" r:id="rId51"/>
    <p:sldId id="459" r:id="rId52"/>
    <p:sldId id="460" r:id="rId53"/>
    <p:sldId id="461" r:id="rId54"/>
    <p:sldId id="462" r:id="rId55"/>
    <p:sldId id="463" r:id="rId56"/>
    <p:sldId id="464" r:id="rId57"/>
    <p:sldId id="465" r:id="rId58"/>
  </p:sldIdLst>
  <p:sldSz cx="7556500" cy="106934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DCDCDC"/>
    <a:srgbClr val="F0F0F0"/>
    <a:srgbClr val="E6E6E6"/>
    <a:srgbClr val="C8C8C8"/>
    <a:srgbClr val="FAFAFA"/>
    <a:srgbClr val="BE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>
      <p:cViewPr varScale="1">
        <p:scale>
          <a:sx n="99" d="100"/>
          <a:sy n="99" d="100"/>
        </p:scale>
        <p:origin x="84" y="582"/>
      </p:cViewPr>
      <p:guideLst>
        <p:guide orient="horz" pos="3368"/>
        <p:guide pos="238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1" Type="http://schemas.openxmlformats.org/officeDocument/2006/relationships/tableStyles" Target="tableStyles.xml"/><Relationship Id="rId60" Type="http://schemas.openxmlformats.org/officeDocument/2006/relationships/viewProps" Target="viewProps.xml"/><Relationship Id="rId6" Type="http://schemas.openxmlformats.org/officeDocument/2006/relationships/slide" Target="slides/slide4.xml"/><Relationship Id="rId59" Type="http://schemas.openxmlformats.org/officeDocument/2006/relationships/presProps" Target="presProps.xml"/><Relationship Id="rId58" Type="http://schemas.openxmlformats.org/officeDocument/2006/relationships/slide" Target="slides/slide56.xml"/><Relationship Id="rId57" Type="http://schemas.openxmlformats.org/officeDocument/2006/relationships/slide" Target="slides/slide55.xml"/><Relationship Id="rId56" Type="http://schemas.openxmlformats.org/officeDocument/2006/relationships/slide" Target="slides/slide54.xml"/><Relationship Id="rId55" Type="http://schemas.openxmlformats.org/officeDocument/2006/relationships/slide" Target="slides/slide53.xml"/><Relationship Id="rId54" Type="http://schemas.openxmlformats.org/officeDocument/2006/relationships/slide" Target="slides/slide52.xml"/><Relationship Id="rId53" Type="http://schemas.openxmlformats.org/officeDocument/2006/relationships/slide" Target="slides/slide51.xml"/><Relationship Id="rId52" Type="http://schemas.openxmlformats.org/officeDocument/2006/relationships/slide" Target="slides/slide50.xml"/><Relationship Id="rId51" Type="http://schemas.openxmlformats.org/officeDocument/2006/relationships/slide" Target="slides/slide49.xml"/><Relationship Id="rId50" Type="http://schemas.openxmlformats.org/officeDocument/2006/relationships/slide" Target="slides/slide48.xml"/><Relationship Id="rId5" Type="http://schemas.openxmlformats.org/officeDocument/2006/relationships/slide" Target="slides/slide3.xml"/><Relationship Id="rId49" Type="http://schemas.openxmlformats.org/officeDocument/2006/relationships/slide" Target="slides/slide47.xml"/><Relationship Id="rId48" Type="http://schemas.openxmlformats.org/officeDocument/2006/relationships/slide" Target="slides/slide46.xml"/><Relationship Id="rId47" Type="http://schemas.openxmlformats.org/officeDocument/2006/relationships/slide" Target="slides/slide45.xml"/><Relationship Id="rId46" Type="http://schemas.openxmlformats.org/officeDocument/2006/relationships/slide" Target="slides/slide44.xml"/><Relationship Id="rId45" Type="http://schemas.openxmlformats.org/officeDocument/2006/relationships/slide" Target="slides/slide43.xml"/><Relationship Id="rId44" Type="http://schemas.openxmlformats.org/officeDocument/2006/relationships/slide" Target="slides/slide42.xml"/><Relationship Id="rId43" Type="http://schemas.openxmlformats.org/officeDocument/2006/relationships/slide" Target="slides/slide41.xml"/><Relationship Id="rId42" Type="http://schemas.openxmlformats.org/officeDocument/2006/relationships/slide" Target="slides/slide40.xml"/><Relationship Id="rId41" Type="http://schemas.openxmlformats.org/officeDocument/2006/relationships/slide" Target="slides/slide39.xml"/><Relationship Id="rId40" Type="http://schemas.openxmlformats.org/officeDocument/2006/relationships/slide" Target="slides/slide38.xml"/><Relationship Id="rId4" Type="http://schemas.openxmlformats.org/officeDocument/2006/relationships/slide" Target="slides/slide2.xml"/><Relationship Id="rId39" Type="http://schemas.openxmlformats.org/officeDocument/2006/relationships/slide" Target="slides/slide37.xml"/><Relationship Id="rId38" Type="http://schemas.openxmlformats.org/officeDocument/2006/relationships/slide" Target="slides/slide36.xml"/><Relationship Id="rId37" Type="http://schemas.openxmlformats.org/officeDocument/2006/relationships/slide" Target="slides/slide35.xml"/><Relationship Id="rId36" Type="http://schemas.openxmlformats.org/officeDocument/2006/relationships/slide" Target="slides/slide34.xml"/><Relationship Id="rId35" Type="http://schemas.openxmlformats.org/officeDocument/2006/relationships/slide" Target="slides/slide33.xml"/><Relationship Id="rId34" Type="http://schemas.openxmlformats.org/officeDocument/2006/relationships/slide" Target="slides/slide32.xml"/><Relationship Id="rId33" Type="http://schemas.openxmlformats.org/officeDocument/2006/relationships/slide" Target="slides/slide31.xml"/><Relationship Id="rId32" Type="http://schemas.openxmlformats.org/officeDocument/2006/relationships/slide" Target="slides/slide30.xml"/><Relationship Id="rId31" Type="http://schemas.openxmlformats.org/officeDocument/2006/relationships/slide" Target="slides/slide29.xml"/><Relationship Id="rId30" Type="http://schemas.openxmlformats.org/officeDocument/2006/relationships/slide" Target="slides/slide28.xml"/><Relationship Id="rId3" Type="http://schemas.openxmlformats.org/officeDocument/2006/relationships/slide" Target="slides/slide1.xml"/><Relationship Id="rId29" Type="http://schemas.openxmlformats.org/officeDocument/2006/relationships/slide" Target="slides/slide27.xml"/><Relationship Id="rId28" Type="http://schemas.openxmlformats.org/officeDocument/2006/relationships/slide" Target="slides/slide26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 b="1" i="0" spc="300" baseline="0">
                <a:solidFill>
                  <a:schemeClr val="tx1">
                    <a:lumMod val="85000"/>
                    <a:lumOff val="15000"/>
                  </a:schemeClr>
                </a:solidFill>
                <a:effectLst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 eaLnBrk="1" fontAlgn="auto" latinLnBrk="0" hangingPunct="1">
              <a:lnSpc>
                <a:spcPct val="110000"/>
              </a:lnSpc>
              <a:buNone/>
              <a:defRPr sz="2400" u="none" strike="noStrike" kern="1200" cap="none" spc="20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>
            <a:lvl1pPr marL="228600" indent="-228600" eaLnBrk="1" fontAlgn="auto" latinLnBrk="0" hangingPunct="1">
              <a:lnSpc>
                <a:spcPct val="130000"/>
              </a:lnSpc>
              <a:buFont typeface="Arial" panose="020B0604020202020204" pitchFamily="34" charset="0"/>
              <a:buChar char="●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1pPr>
            <a:lvl2pPr marL="685800" indent="-228600" defTabSz="914400" eaLnBrk="1" fontAlgn="auto" latinLnBrk="0" hangingPunct="1">
              <a:lnSpc>
                <a:spcPct val="120000"/>
              </a:lnSpc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2pPr>
            <a:lvl3pPr marL="1143000" indent="-228600" eaLnBrk="1" fontAlgn="auto" latinLnBrk="0" hangingPunct="1">
              <a:lnSpc>
                <a:spcPct val="120000"/>
              </a:lnSpc>
              <a:buFont typeface="Arial" panose="020B0604020202020204" pitchFamily="34" charset="0"/>
              <a:buChar char="●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3pPr>
            <a:lvl4pPr marL="1600200" indent="-228600" eaLnBrk="1" fontAlgn="auto" latinLnBrk="0" hangingPunct="1">
              <a:lnSpc>
                <a:spcPct val="120000"/>
              </a:lnSpc>
              <a:buFont typeface="Wingdings" panose="05000000000000000000" charset="0"/>
              <a:buChar char="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4pPr>
            <a:lvl5pPr marL="2057400" indent="-228600" eaLnBrk="1" fontAlgn="auto" latinLnBrk="0" hangingPunct="1">
              <a:lnSpc>
                <a:spcPct val="120000"/>
              </a:lnSpc>
              <a:buFont typeface="Arial" panose="020B0604020202020204" pitchFamily="34" charset="0"/>
              <a:buChar char="•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marL="0" marR="0" algn="ctr" defTabSz="914400" rtl="0" eaLnBrk="1" fontAlgn="auto" latinLnBrk="0" hangingPunct="1">
              <a:lnSpc>
                <a:spcPct val="100000"/>
              </a:lnSpc>
              <a:buNone/>
              <a:defRPr kumimoji="0" lang="zh-CN" altLang="en-US" sz="60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  <a:endParaRPr>
              <a:sym typeface="+mn-ea"/>
            </a:endParaRP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6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●"/>
              <a:defRPr kumimoji="0" lang="zh-CN" altLang="en-US" sz="18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5pPr>
            <a:lvl6pPr marL="2286000" indent="0">
              <a:buNone/>
              <a:defRPr/>
            </a:lvl6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 b="1" i="0" u="none" strike="noStrike" kern="1200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uFillTx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 eaLnBrk="1" fontAlgn="auto" latinLnBrk="0" hangingPunct="1">
              <a:lnSpc>
                <a:spcPct val="130000"/>
              </a:lnSpc>
              <a:buNone/>
              <a:defRPr kumimoji="0" lang="zh-CN" altLang="en-US" sz="1800" b="0" i="0" u="none" strike="noStrike" kern="1200" cap="none" spc="150" normalizeH="0" baseline="0" noProof="1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6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>
            <a:lvl1pPr marL="228600" indent="-228600" eaLnBrk="1" fontAlgn="auto" latinLnBrk="0" hangingPunct="1">
              <a:lnSpc>
                <a:spcPct val="130000"/>
              </a:lnSpc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685800" indent="-228600" defTabSz="914400" eaLnBrk="1" fontAlgn="auto" latinLnBrk="0" hangingPunct="1">
              <a:lnSpc>
                <a:spcPct val="120000"/>
              </a:lnSpc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eaLnBrk="1" fontAlgn="auto" latinLnBrk="0" hangingPunct="1">
              <a:lnSpc>
                <a:spcPct val="120000"/>
              </a:lnSpc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eaLnBrk="1" fontAlgn="auto" latinLnBrk="0" hangingPunct="1">
              <a:lnSpc>
                <a:spcPct val="120000"/>
              </a:lnSpc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eaLnBrk="1" fontAlgn="auto" latinLnBrk="0" hangingPunct="1">
              <a:lnSpc>
                <a:spcPct val="120000"/>
              </a:lnSpc>
              <a:defRPr sz="1400" u="none" strike="noStrike" kern="1200" cap="none" spc="150" normalizeH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6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2000" b="1" u="none" strike="noStrike" kern="1200" cap="none" spc="200" normalizeH="0" baseline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kumimoji="0" lang="zh-CN" altLang="en-US" sz="2000" b="1" i="0" u="none" strike="noStrike" kern="1200" cap="none" spc="20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  <a:endParaRPr>
              <a:sym typeface="+mn-ea"/>
            </a:endParaRP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6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457200" indent="0" defTabSz="914400" eaLnBrk="1" fontAlgn="auto" latinLnBrk="0" hangingPunct="1">
              <a:buFont typeface="Arial" panose="020B0604020202020204" pitchFamily="34" charset="0"/>
              <a:buNone/>
              <a:tabLst>
                <a:tab pos="1609725" algn="l"/>
                <a:tab pos="1609725" algn="l"/>
                <a:tab pos="1609725" algn="l"/>
                <a:tab pos="1609725" algn="l"/>
              </a:tabLst>
              <a:defRPr u="none" strike="noStrike" kern="1200" cap="none" spc="150" normalizeH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eaLnBrk="1" fontAlgn="auto" latinLnBrk="0" hangingPunct="1">
              <a:buFont typeface="Arial" panose="020B0604020202020204" pitchFamily="34" charset="0"/>
              <a:buChar char="●"/>
              <a:defRPr u="none" strike="noStrike" kern="1200" cap="none" spc="150" normalizeH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eaLnBrk="1" fontAlgn="auto" latinLnBrk="0" hangingPunct="1">
              <a:defRPr u="none" strike="noStrike" kern="1200" cap="none" spc="150" normalizeH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eaLnBrk="1" fontAlgn="auto" latinLnBrk="0" hangingPunct="1">
              <a:defRPr u="none" strike="noStrike" kern="1200" cap="none" spc="150" normalizeH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kumimoji="0" lang="zh-CN" altLang="en-US" sz="28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单击此处编辑标题</a:t>
            </a:r>
            <a:endParaRPr dirty="0"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 eaLnBrk="1" fontAlgn="auto" latinLnBrk="0" hangingPunct="1">
              <a:lnSpc>
                <a:spcPct val="130000"/>
              </a:lnSpc>
              <a:spcAft>
                <a:spcPts val="1000"/>
              </a:spcAft>
              <a:buFont typeface="Arial" panose="020B0604020202020204" pitchFamily="34" charset="0"/>
              <a:buChar char="●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1pPr>
            <a:lvl2pPr marL="685800" indent="-228600" defTabSz="914400" eaLnBrk="1" fontAlgn="auto" latinLnBrk="0" hangingPunct="1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2pPr>
            <a:lvl3pPr marL="1143000" indent="-228600" eaLnBrk="1" fontAlgn="auto" latinLnBrk="0" hangingPunct="1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●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3pPr>
            <a:lvl4pPr marL="1600200" indent="-228600" eaLnBrk="1" fontAlgn="auto" latinLnBrk="0" hangingPunct="1">
              <a:lnSpc>
                <a:spcPct val="120000"/>
              </a:lnSpc>
              <a:spcAft>
                <a:spcPts val="300"/>
              </a:spcAft>
              <a:buFont typeface="Wingdings" panose="05000000000000000000" charset="0"/>
              <a:buChar char="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4pPr>
            <a:lvl5pPr marL="2057400" indent="-228600" eaLnBrk="1" fontAlgn="auto" latinLnBrk="0" hangingPunct="1">
              <a:lnSpc>
                <a:spcPct val="120000"/>
              </a:lnSpc>
              <a:spcAft>
                <a:spcPts val="300"/>
              </a:spcAft>
              <a:buFont typeface="Arial" panose="020B0604020202020204" pitchFamily="34" charset="0"/>
              <a:buChar char="•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8" Type="http://schemas.openxmlformats.org/officeDocument/2006/relationships/theme" Target="../theme/theme1.xml"/><Relationship Id="rId17" Type="http://schemas.openxmlformats.org/officeDocument/2006/relationships/tags" Target="../tags/tag62.xml"/><Relationship Id="rId16" Type="http://schemas.openxmlformats.org/officeDocument/2006/relationships/tags" Target="../tags/tag61.xml"/><Relationship Id="rId15" Type="http://schemas.openxmlformats.org/officeDocument/2006/relationships/tags" Target="../tags/tag60.xml"/><Relationship Id="rId14" Type="http://schemas.openxmlformats.org/officeDocument/2006/relationships/tags" Target="../tags/tag59.xml"/><Relationship Id="rId13" Type="http://schemas.openxmlformats.org/officeDocument/2006/relationships/tags" Target="../tags/tag58.xml"/><Relationship Id="rId12" Type="http://schemas.openxmlformats.org/officeDocument/2006/relationships/tags" Target="../tags/tag57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7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3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4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5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6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7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8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0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1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2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3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4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5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6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7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8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0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1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2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3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4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5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6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7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8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0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1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2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3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4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5.pn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WPS 演示</Application>
  <PresentationFormat>宽屏</PresentationFormat>
  <Paragraphs>0</Paragraphs>
  <Slides>56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56</vt:i4>
      </vt:variant>
    </vt:vector>
  </HeadingPairs>
  <TitlesOfParts>
    <vt:vector size="62" baseType="lpstr">
      <vt:lpstr>Arial</vt:lpstr>
      <vt:lpstr>宋体</vt:lpstr>
      <vt:lpstr>Wingdings</vt:lpstr>
      <vt:lpstr>微软雅黑</vt:lpstr>
      <vt:lpstr>Wingdings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>hu</dc:creator>
  <cp:lastModifiedBy>Hano Hu</cp:lastModifiedBy>
  <cp:revision>150</cp:revision>
  <dcterms:created xsi:type="dcterms:W3CDTF">2019-06-19T02:08:00Z</dcterms:created>
  <dcterms:modified xsi:type="dcterms:W3CDTF">2020-07-22T02:24:48Z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2052-11.1.0.9828</vt:lpwstr>
  </property>
</Properties>
</file>